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2B2625"/>
    <a:srgbClr val="F3F3F3"/>
    <a:srgbClr val="EFEFEF"/>
    <a:srgbClr val="C7C7C7"/>
    <a:srgbClr val="D2D2D2"/>
    <a:srgbClr val="534947"/>
    <a:srgbClr val="233E63"/>
    <a:srgbClr val="3F73A7"/>
    <a:srgbClr val="111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>
        <p:scale>
          <a:sx n="100" d="100"/>
          <a:sy n="100" d="100"/>
        </p:scale>
        <p:origin x="34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7T06:52:11.405" v="1969" actId="478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addSp delSp modSp mod">
        <pc:chgData name="solomon ozoemenam" userId="e9c497bf7611b79e" providerId="LiveId" clId="{E7DA9D19-E39D-4FE3-A82A-A67D2B33651D}" dt="2021-04-07T06:51:57.271" v="1962" actId="21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  <pc:picChg chg="add del mod">
          <ac:chgData name="solomon ozoemenam" userId="e9c497bf7611b79e" providerId="LiveId" clId="{E7DA9D19-E39D-4FE3-A82A-A67D2B33651D}" dt="2021-04-07T06:51:57.271" v="1962" actId="21"/>
          <ac:picMkLst>
            <pc:docMk/>
            <pc:sldMk cId="2028330329" sldId="259"/>
            <ac:picMk id="33" creationId="{05704692-F77F-4C61-8C96-442DB6ED75C8}"/>
          </ac:picMkLst>
        </pc:pic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7T06:51:29.789" v="195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mod">
          <ac:chgData name="solomon ozoemenam" userId="e9c497bf7611b79e" providerId="LiveId" clId="{E7DA9D19-E39D-4FE3-A82A-A67D2B33651D}" dt="2021-04-07T06:51:17.629" v="1957" actId="1076"/>
          <ac:picMkLst>
            <pc:docMk/>
            <pc:sldMk cId="3999848543" sldId="268"/>
            <ac:picMk id="3" creationId="{6F6419A8-E8EE-43C6-9973-93F974582925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mod">
          <ac:chgData name="solomon ozoemenam" userId="e9c497bf7611b79e" providerId="LiveId" clId="{E7DA9D19-E39D-4FE3-A82A-A67D2B33651D}" dt="2021-04-07T06:51:29.789" v="1958" actId="1076"/>
          <ac:picMkLst>
            <pc:docMk/>
            <pc:sldMk cId="3999848543" sldId="268"/>
            <ac:picMk id="4" creationId="{710109FD-7E4F-4E9A-BAE8-0AF95884B5DA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4-07T06:52:11.405" v="1969" actId="478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del mod">
          <ac:chgData name="solomon ozoemenam" userId="e9c497bf7611b79e" providerId="LiveId" clId="{E7DA9D19-E39D-4FE3-A82A-A67D2B33651D}" dt="2021-04-07T06:52:11.405" v="1969" actId="478"/>
          <ac:picMkLst>
            <pc:docMk/>
            <pc:sldMk cId="2657348648" sldId="269"/>
            <ac:picMk id="24" creationId="{A7A1978B-2F64-4D1C-BB8E-51155F5370F5}"/>
          </ac:picMkLst>
        </pc:pic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  <pc:docChgLst>
    <pc:chgData name="solomon ozoemenam" userId="e9c497bf7611b79e" providerId="LiveId" clId="{2BFD7D1B-D06F-4FF7-8BFD-7500AD86A2FA}"/>
    <pc:docChg chg="undo redo custSel addSld modSld modSection">
      <pc:chgData name="solomon ozoemenam" userId="e9c497bf7611b79e" providerId="LiveId" clId="{2BFD7D1B-D06F-4FF7-8BFD-7500AD86A2FA}" dt="2021-04-08T11:42:24.216" v="394" actId="2085"/>
      <pc:docMkLst>
        <pc:docMk/>
      </pc:docMkLst>
      <pc:sldChg chg="modSp mod">
        <pc:chgData name="solomon ozoemenam" userId="e9c497bf7611b79e" providerId="LiveId" clId="{2BFD7D1B-D06F-4FF7-8BFD-7500AD86A2FA}" dt="2021-04-08T07:17:07.970" v="11" actId="313"/>
        <pc:sldMkLst>
          <pc:docMk/>
          <pc:sldMk cId="3456822371" sldId="257"/>
        </pc:sldMkLst>
        <pc:spChg chg="mod">
          <ac:chgData name="solomon ozoemenam" userId="e9c497bf7611b79e" providerId="LiveId" clId="{2BFD7D1B-D06F-4FF7-8BFD-7500AD86A2FA}" dt="2021-04-08T07:17:07.970" v="11" actId="313"/>
          <ac:spMkLst>
            <pc:docMk/>
            <pc:sldMk cId="3456822371" sldId="257"/>
            <ac:spMk id="11" creationId="{7B580FF0-23F0-446A-882E-81E3499974BE}"/>
          </ac:spMkLst>
        </pc:spChg>
      </pc:sldChg>
      <pc:sldChg chg="addSp delSp modSp new mod">
        <pc:chgData name="solomon ozoemenam" userId="e9c497bf7611b79e" providerId="LiveId" clId="{2BFD7D1B-D06F-4FF7-8BFD-7500AD86A2FA}" dt="2021-04-08T11:42:24.216" v="394" actId="2085"/>
        <pc:sldMkLst>
          <pc:docMk/>
          <pc:sldMk cId="428689764" sldId="271"/>
        </pc:sldMkLst>
        <pc:spChg chg="add del">
          <ac:chgData name="solomon ozoemenam" userId="e9c497bf7611b79e" providerId="LiveId" clId="{2BFD7D1B-D06F-4FF7-8BFD-7500AD86A2FA}" dt="2021-04-08T07:13:17.740" v="2" actId="22"/>
          <ac:spMkLst>
            <pc:docMk/>
            <pc:sldMk cId="428689764" sldId="271"/>
            <ac:spMk id="3" creationId="{23A410C6-C220-4AF4-BCA5-84B1C153923F}"/>
          </ac:spMkLst>
        </pc:spChg>
        <pc:spChg chg="add mod">
          <ac:chgData name="solomon ozoemenam" userId="e9c497bf7611b79e" providerId="LiveId" clId="{2BFD7D1B-D06F-4FF7-8BFD-7500AD86A2FA}" dt="2021-04-08T07:17:48.425" v="17" actId="14100"/>
          <ac:spMkLst>
            <pc:docMk/>
            <pc:sldMk cId="428689764" sldId="271"/>
            <ac:spMk id="6" creationId="{B12808E6-4F08-4C2A-A17D-85C5A9109A14}"/>
          </ac:spMkLst>
        </pc:spChg>
        <pc:spChg chg="add mod">
          <ac:chgData name="solomon ozoemenam" userId="e9c497bf7611b79e" providerId="LiveId" clId="{2BFD7D1B-D06F-4FF7-8BFD-7500AD86A2FA}" dt="2021-04-08T11:42:24.216" v="394" actId="2085"/>
          <ac:spMkLst>
            <pc:docMk/>
            <pc:sldMk cId="428689764" sldId="271"/>
            <ac:spMk id="7" creationId="{95A7C9FF-22C9-45D2-AEC8-2F37B620218A}"/>
          </ac:spMkLst>
        </pc:spChg>
        <pc:picChg chg="add del">
          <ac:chgData name="solomon ozoemenam" userId="e9c497bf7611b79e" providerId="LiveId" clId="{2BFD7D1B-D06F-4FF7-8BFD-7500AD86A2FA}" dt="2021-04-08T07:17:13.219" v="13" actId="22"/>
          <ac:picMkLst>
            <pc:docMk/>
            <pc:sldMk cId="428689764" sldId="271"/>
            <ac:picMk id="5" creationId="{AFE46547-D916-4B81-8287-BC3886A48BE4}"/>
          </ac:picMkLst>
        </pc:picChg>
      </pc:sldChg>
      <pc:sldChg chg="addSp delSp modSp new mod setBg">
        <pc:chgData name="solomon ozoemenam" userId="e9c497bf7611b79e" providerId="LiveId" clId="{2BFD7D1B-D06F-4FF7-8BFD-7500AD86A2FA}" dt="2021-04-08T11:31:33.056" v="389" actId="1076"/>
        <pc:sldMkLst>
          <pc:docMk/>
          <pc:sldMk cId="897748515" sldId="272"/>
        </pc:sldMkLst>
        <pc:grpChg chg="add del mod">
          <ac:chgData name="solomon ozoemenam" userId="e9c497bf7611b79e" providerId="LiveId" clId="{2BFD7D1B-D06F-4FF7-8BFD-7500AD86A2FA}" dt="2021-04-08T11:20:34.427" v="343" actId="165"/>
          <ac:grpSpMkLst>
            <pc:docMk/>
            <pc:sldMk cId="897748515" sldId="272"/>
            <ac:grpSpMk id="22" creationId="{1668C75E-B392-4ECE-94D4-637AAB4E9DE8}"/>
          </ac:grpSpMkLst>
        </pc:grpChg>
        <pc:grpChg chg="add del mod">
          <ac:chgData name="solomon ozoemenam" userId="e9c497bf7611b79e" providerId="LiveId" clId="{2BFD7D1B-D06F-4FF7-8BFD-7500AD86A2FA}" dt="2021-04-08T11:20:39.884" v="344" actId="165"/>
          <ac:grpSpMkLst>
            <pc:docMk/>
            <pc:sldMk cId="897748515" sldId="272"/>
            <ac:grpSpMk id="23" creationId="{5230D6C4-73AF-4B7C-9262-195797A12ACA}"/>
          </ac:grpSpMkLst>
        </pc:grpChg>
        <pc:grpChg chg="add mod">
          <ac:chgData name="solomon ozoemenam" userId="e9c497bf7611b79e" providerId="LiveId" clId="{2BFD7D1B-D06F-4FF7-8BFD-7500AD86A2FA}" dt="2021-04-08T11:30:38.395" v="380" actId="12789"/>
          <ac:grpSpMkLst>
            <pc:docMk/>
            <pc:sldMk cId="897748515" sldId="272"/>
            <ac:grpSpMk id="24" creationId="{320CA79F-2639-4A59-9DB9-6CC155306637}"/>
          </ac:grpSpMkLst>
        </pc:grpChg>
        <pc:grpChg chg="add mod">
          <ac:chgData name="solomon ozoemenam" userId="e9c497bf7611b79e" providerId="LiveId" clId="{2BFD7D1B-D06F-4FF7-8BFD-7500AD86A2FA}" dt="2021-04-08T11:31:33.056" v="389" actId="1076"/>
          <ac:grpSpMkLst>
            <pc:docMk/>
            <pc:sldMk cId="897748515" sldId="272"/>
            <ac:grpSpMk id="25" creationId="{83E98A0C-1810-40AE-B76F-BFB6A9912938}"/>
          </ac:grpSpMkLst>
        </pc:grpChg>
        <pc:picChg chg="add mo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3" creationId="{57A57D78-B9F9-4FE0-8697-7AE4444523C4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5" creationId="{8FCAB2A1-719C-4FAD-9EBA-8A52C31243E7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7" creationId="{F33D8942-F5BD-4FC1-A939-959FBA4546C6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9" creationId="{F16252A8-5B75-4A8D-B354-E662FB77E535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11" creationId="{ED7AA7B1-BC81-4E79-97F0-8D7CEAB1032A}"/>
          </ac:picMkLst>
        </pc:picChg>
        <pc:picChg chg="add mo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3" creationId="{5D8EF474-6F04-4D7C-9A28-D39B719087DD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5" creationId="{E9C560A8-DCCD-4999-B99D-3F08B6F6E7CB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7" creationId="{6A402272-CE48-4997-AA67-52538994D3AE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9" creationId="{D2A704DC-4AA1-4BDB-A5E4-0B0A6EE36AAA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21" creationId="{F75522A5-ABEA-4422-AF23-18EE6E1ED5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5" Type="http://schemas.openxmlformats.org/officeDocument/2006/relationships/image" Target="../media/image27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19A8-E8EE-43C6-9973-93F97458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8481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109FD-7E4F-4E9A-BAE8-0AF95884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957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46547-D916-4B81-8287-BC3886A4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2808E6-4F08-4C2A-A17D-85C5A9109A14}"/>
              </a:ext>
            </a:extLst>
          </p:cNvPr>
          <p:cNvSpPr/>
          <p:nvPr/>
        </p:nvSpPr>
        <p:spPr>
          <a:xfrm>
            <a:off x="9358685" y="405517"/>
            <a:ext cx="683812" cy="57249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A7C9FF-22C9-45D2-AEC8-2F37B620218A}"/>
              </a:ext>
            </a:extLst>
          </p:cNvPr>
          <p:cNvSpPr/>
          <p:nvPr/>
        </p:nvSpPr>
        <p:spPr>
          <a:xfrm>
            <a:off x="5510213" y="38100"/>
            <a:ext cx="1185862" cy="161925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CA79F-2639-4A59-9DB9-6CC155306637}"/>
              </a:ext>
            </a:extLst>
          </p:cNvPr>
          <p:cNvGrpSpPr/>
          <p:nvPr/>
        </p:nvGrpSpPr>
        <p:grpSpPr>
          <a:xfrm>
            <a:off x="139491" y="1028397"/>
            <a:ext cx="8026736" cy="4801206"/>
            <a:chOff x="139501" y="842386"/>
            <a:chExt cx="8413799" cy="5173227"/>
          </a:xfrm>
          <a:scene3d>
            <a:camera prst="perspectiveContrastingRightFacing"/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3D8942-F5BD-4FC1-A939-959FBA45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05" r="569"/>
            <a:stretch/>
          </p:blipFill>
          <p:spPr>
            <a:xfrm>
              <a:off x="139501" y="842386"/>
              <a:ext cx="6185923" cy="316687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6252A8-5B75-4A8D-B354-E662FB77E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05" r="569"/>
            <a:stretch/>
          </p:blipFill>
          <p:spPr>
            <a:xfrm>
              <a:off x="839034" y="1355693"/>
              <a:ext cx="6194949" cy="317149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7AA7B1-BC81-4E79-97F0-8D7CEAB1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41" r="569"/>
            <a:stretch/>
          </p:blipFill>
          <p:spPr>
            <a:xfrm>
              <a:off x="1399787" y="1868999"/>
              <a:ext cx="6176926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AB2A1-719C-4FAD-9EBA-8A52C3124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54" r="569" b="197"/>
            <a:stretch/>
          </p:blipFill>
          <p:spPr>
            <a:xfrm>
              <a:off x="1856456" y="2382305"/>
              <a:ext cx="6185922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A57D78-B9F9-4FE0-8697-7AE444452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40" r="739" b="508"/>
            <a:stretch/>
          </p:blipFill>
          <p:spPr>
            <a:xfrm>
              <a:off x="2367377" y="2869322"/>
              <a:ext cx="6185923" cy="3146291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98A0C-1810-40AE-B76F-BFB6A9912938}"/>
              </a:ext>
            </a:extLst>
          </p:cNvPr>
          <p:cNvGrpSpPr/>
          <p:nvPr/>
        </p:nvGrpSpPr>
        <p:grpSpPr>
          <a:xfrm>
            <a:off x="8272951" y="144346"/>
            <a:ext cx="3112206" cy="6569308"/>
            <a:chOff x="8876919" y="144346"/>
            <a:chExt cx="3112206" cy="656930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5522A5-ABEA-4422-AF23-18EE6E1ED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24" t="15696" r="46537" b="8934"/>
            <a:stretch/>
          </p:blipFill>
          <p:spPr>
            <a:xfrm>
              <a:off x="8876919" y="144346"/>
              <a:ext cx="1955058" cy="419898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A704DC-4AA1-4BDB-A5E4-0B0A6EE36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29" t="15695" r="46523" b="8994"/>
            <a:stretch/>
          </p:blipFill>
          <p:spPr>
            <a:xfrm>
              <a:off x="9204197" y="754098"/>
              <a:ext cx="1951410" cy="4207363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402272-CE48-4997-AA67-52538994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770" t="15695" r="46622" b="8959"/>
            <a:stretch/>
          </p:blipFill>
          <p:spPr>
            <a:xfrm>
              <a:off x="9461650" y="1332914"/>
              <a:ext cx="1951410" cy="421768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C560A8-DCCD-4999-B99D-3F08B6F6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854" t="15650" r="46562" b="9026"/>
            <a:stretch/>
          </p:blipFill>
          <p:spPr>
            <a:xfrm>
              <a:off x="9746456" y="1895725"/>
              <a:ext cx="1951410" cy="4222000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8EF474-6F04-4D7C-9A28-D39B7190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776" t="15650" r="46537" b="9166"/>
            <a:stretch/>
          </p:blipFill>
          <p:spPr>
            <a:xfrm>
              <a:off x="10037716" y="2521738"/>
              <a:ext cx="1951409" cy="4191916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9774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17249</TotalTime>
  <Words>516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48</cp:revision>
  <dcterms:created xsi:type="dcterms:W3CDTF">2021-03-13T16:08:15Z</dcterms:created>
  <dcterms:modified xsi:type="dcterms:W3CDTF">2021-04-08T15:37:56Z</dcterms:modified>
</cp:coreProperties>
</file>